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81" r:id="rId8"/>
    <p:sldId id="280" r:id="rId9"/>
    <p:sldId id="279" r:id="rId10"/>
    <p:sldId id="278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800C-230C-434A-90A9-DF345C202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DD863-0CED-4C41-BF79-0E0AD5695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45764-5737-4507-8319-9C300731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5DD3-FB4C-44D2-ADB3-BDF2F390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0929"/>
            <a:ext cx="4114800" cy="365125"/>
          </a:xfrm>
        </p:spPr>
        <p:txBody>
          <a:bodyPr/>
          <a:lstStyle/>
          <a:p>
            <a:r>
              <a:rPr lang="en-US" dirty="0"/>
              <a:t>Yashogathe.com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BF606-3C7C-4F3D-8739-177CDB83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8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6A73-CD43-45B5-9C67-FABE1DFD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9F4A8-F610-4CF9-AF51-45D29F2B4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B6314-7EE0-4084-A363-A81E1BB4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F89E5-2C8B-45DA-9B41-09B5BB1E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5EB66-1811-499F-B6D5-4A493012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3219C-B444-4A8B-87CA-86B0E4D5A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83BDB-9CDE-4CAB-848C-3833DC7B5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74341-0315-4E9C-AB71-1AE32993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42B95-18E6-41F0-BF0D-C811605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9F2D-6989-4C89-89B7-624F7B0D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C9B8-1180-4D03-BE3B-E3E75391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5D88-E6BF-4246-A368-F95B4AA11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B3370-FA4F-4E13-AED9-D97A64FC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281A7-8091-4AD4-B298-B4F18E56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6A606-F770-434C-B162-29E2DD22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7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F43-38BA-4510-A3DB-A158AE8F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9905E-C7D5-4EFA-917F-125CA28E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12ED7-852C-487C-91ED-BABABF46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9D89-4885-478F-B5AA-5A11ACF2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CC8FA-9D52-4C9D-A54C-B3C41864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832F-7052-4030-902D-36AFFAE7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DD75-5F98-44BA-9B3D-EBF11649F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7490C-4752-4AC2-B154-65F31A826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B46A4-B239-4F75-862A-606DBA5A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05777-F263-436A-95BB-66F8A68A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1899E-02C0-4D5D-AEA9-05A49043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461-85CC-468C-BAF4-B4E819A6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D6F61-DD7A-41B0-8AA4-0E14C63C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B7004-B7AC-4638-8089-820E8A450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E3ADE-42D3-406E-A2C1-67FEFE5E0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ADE04-BBFF-417A-9776-1ECA78349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8A272-8871-4288-9A58-06D24D63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DF9F7-A71D-4732-8362-2B3C3B59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88EF0-2C0D-4915-AA90-37D87C04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9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4B79-82CE-4343-8341-B48609D8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87273-3DE3-4826-AA6B-CC9C963B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E4A4E-CE8E-4664-96CA-2FBF8810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4113C-1B38-43A3-9439-3CC223FD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5B398-ED0B-4C77-931C-8021D9F1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B4F00-A499-4C1E-A624-995DB204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57FCB-46BE-4287-A89A-F8210711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3554-3382-45D4-BF16-77F0A4B1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99D3-35BC-4670-8DA3-FEAA53A7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72AF2-7EC7-4EBB-A547-B8945EE0B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49D25-98B4-4AAA-9025-46B609A1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5AC46-38FC-4A3E-A347-5768A08F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EC3B1-9539-4655-B49E-F0B9498F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F04D-E1E6-452B-90A9-08439623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85FF3-73CC-4E7A-BA3C-1CB5FEA49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5231A-18DC-4E73-B836-121CBE3A6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FC084-6D64-49BA-A307-DEDE9B34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DFAF2-BE7D-447D-AE13-690C04CA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0B16B-6CE8-4699-B7AE-3ED81ED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BB378-77B8-4688-BC26-94CDF988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C0867-D1E2-4883-88DB-631B99F2D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30F2D-150F-4DA1-9BE4-3AE7E7DD5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82CC-1450-478A-9988-F43870DE5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468D-92C5-4EA2-BBAC-900019700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9B957-551B-4679-9C94-203C46C87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34" y="816610"/>
            <a:ext cx="8378780" cy="1102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8527A-9DAC-4C1D-A5DA-71BF8CB72A75}"/>
              </a:ext>
            </a:extLst>
          </p:cNvPr>
          <p:cNvSpPr txBox="1"/>
          <p:nvPr/>
        </p:nvSpPr>
        <p:spPr>
          <a:xfrm>
            <a:off x="319314" y="275771"/>
            <a:ext cx="116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 Change the position of “Support” in  to other position, it confuses with Search symbol. And darken the search symbol.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3250C7-4811-40B2-AF3E-981AA4A64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4" y="3081289"/>
            <a:ext cx="10012172" cy="695422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2622EC9-87A3-4C4B-88A5-111AAEF4F7CE}"/>
              </a:ext>
            </a:extLst>
          </p:cNvPr>
          <p:cNvSpPr/>
          <p:nvPr/>
        </p:nvSpPr>
        <p:spPr>
          <a:xfrm>
            <a:off x="558799" y="2931886"/>
            <a:ext cx="1553029" cy="850088"/>
          </a:xfrm>
          <a:prstGeom prst="wedgeRoundRectCallout">
            <a:avLst>
              <a:gd name="adj1" fmla="val 88513"/>
              <a:gd name="adj2" fmla="val -57372"/>
              <a:gd name="adj3" fmla="val 1666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2299467-DE9B-4284-AB23-E99478F4B0A3}"/>
              </a:ext>
            </a:extLst>
          </p:cNvPr>
          <p:cNvSpPr/>
          <p:nvPr/>
        </p:nvSpPr>
        <p:spPr>
          <a:xfrm>
            <a:off x="7540171" y="969010"/>
            <a:ext cx="1553029" cy="968647"/>
          </a:xfrm>
          <a:prstGeom prst="wedgeRoundRectCallout">
            <a:avLst>
              <a:gd name="adj1" fmla="val -42328"/>
              <a:gd name="adj2" fmla="val -73855"/>
              <a:gd name="adj3" fmla="val 1666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BFB02-89EA-4046-B204-87F931FF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4" y="4978392"/>
            <a:ext cx="10012172" cy="6954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164EAE-500E-42C0-89BB-700E0D39EB7D}"/>
              </a:ext>
            </a:extLst>
          </p:cNvPr>
          <p:cNvSpPr txBox="1"/>
          <p:nvPr/>
        </p:nvSpPr>
        <p:spPr>
          <a:xfrm>
            <a:off x="319314" y="2379161"/>
            <a:ext cx="116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Change the color of the symbol and font of the website name.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A9D5A9-88E8-4CEA-9473-813A63EFA885}"/>
              </a:ext>
            </a:extLst>
          </p:cNvPr>
          <p:cNvSpPr txBox="1"/>
          <p:nvPr/>
        </p:nvSpPr>
        <p:spPr>
          <a:xfrm>
            <a:off x="319314" y="4297885"/>
            <a:ext cx="116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 Reduce the height of search bar to search bar height (Red color to Yellow color). And Search and Support at the center of menu bar height.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87CD47-B623-4C46-9C72-C17CA16BDC5D}"/>
              </a:ext>
            </a:extLst>
          </p:cNvPr>
          <p:cNvCxnSpPr/>
          <p:nvPr/>
        </p:nvCxnSpPr>
        <p:spPr>
          <a:xfrm>
            <a:off x="4063999" y="5021303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CA00A3-8E1D-4DF6-8C7D-27E50F280919}"/>
              </a:ext>
            </a:extLst>
          </p:cNvPr>
          <p:cNvCxnSpPr>
            <a:cxnSpLocks/>
          </p:cNvCxnSpPr>
          <p:nvPr/>
        </p:nvCxnSpPr>
        <p:spPr>
          <a:xfrm>
            <a:off x="4900024" y="4978392"/>
            <a:ext cx="0" cy="522522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46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0BA11-FD91-457F-AFE5-A4BA19AB37FE}"/>
              </a:ext>
            </a:extLst>
          </p:cNvPr>
          <p:cNvSpPr txBox="1"/>
          <p:nvPr/>
        </p:nvSpPr>
        <p:spPr>
          <a:xfrm>
            <a:off x="4037428" y="225083"/>
            <a:ext cx="355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Mobile 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9F407-961A-4ABB-B3BD-BC6CB785D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0"/>
            <a:ext cx="316523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AD32C-C960-4D48-856C-B164A530E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84" y="150000"/>
            <a:ext cx="316523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433A8-93D2-4538-A4C4-921B0964E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84" y="300000"/>
            <a:ext cx="316523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9C8314-F755-4B42-AC68-17EF5839A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84" y="450000"/>
            <a:ext cx="316523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6D3A0-43D5-43F5-9495-D6A7E4609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84" y="600000"/>
            <a:ext cx="316523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58A330-D055-400E-9400-508B1143C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4" y="750000"/>
            <a:ext cx="316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1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0BA11-FD91-457F-AFE5-A4BA19AB37FE}"/>
              </a:ext>
            </a:extLst>
          </p:cNvPr>
          <p:cNvSpPr txBox="1"/>
          <p:nvPr/>
        </p:nvSpPr>
        <p:spPr>
          <a:xfrm>
            <a:off x="4037428" y="225083"/>
            <a:ext cx="355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Mobile 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9F407-961A-4ABB-B3BD-BC6CB785D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0"/>
            <a:ext cx="316523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AD32C-C960-4D48-856C-B164A530E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84" y="150000"/>
            <a:ext cx="316523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433A8-93D2-4538-A4C4-921B0964E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84" y="300000"/>
            <a:ext cx="316523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9C8314-F755-4B42-AC68-17EF5839A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84" y="450000"/>
            <a:ext cx="316523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6D3A0-43D5-43F5-9495-D6A7E4609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84" y="600000"/>
            <a:ext cx="316523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58A330-D055-400E-9400-508B1143C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4" y="750000"/>
            <a:ext cx="316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7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14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1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34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76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27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38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A26B1E-946D-4D89-B105-6B8398EC0E4A}"/>
              </a:ext>
            </a:extLst>
          </p:cNvPr>
          <p:cNvSpPr txBox="1"/>
          <p:nvPr/>
        </p:nvSpPr>
        <p:spPr>
          <a:xfrm>
            <a:off x="715108" y="270568"/>
            <a:ext cx="10494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Removal of old or other registration data during NEW sign-in and registration. Exam: Name, mail ids, </a:t>
            </a:r>
            <a:r>
              <a:rPr lang="en-US" sz="2000" dirty="0" err="1">
                <a:solidFill>
                  <a:srgbClr val="FF0000"/>
                </a:solidFill>
              </a:rPr>
              <a:t>etc</a:t>
            </a:r>
            <a:r>
              <a:rPr lang="en-US" sz="2000" dirty="0">
                <a:solidFill>
                  <a:srgbClr val="FF0000"/>
                </a:solidFill>
              </a:rPr>
              <a:t>….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F563C-633C-4C88-8A3C-2699688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1" y="987963"/>
            <a:ext cx="5257800" cy="421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EC795-B6ED-45EB-AE33-50B840AC5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484" y="987963"/>
            <a:ext cx="5133975" cy="1895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BC6171-C3A4-4E58-B2FB-5AAF07DCF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771" y="3203140"/>
            <a:ext cx="4910285" cy="318359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0C41EF7-78FF-4F0B-883F-F89A922CF853}"/>
              </a:ext>
            </a:extLst>
          </p:cNvPr>
          <p:cNvSpPr/>
          <p:nvPr/>
        </p:nvSpPr>
        <p:spPr>
          <a:xfrm>
            <a:off x="1881162" y="2353051"/>
            <a:ext cx="1553029" cy="2162677"/>
          </a:xfrm>
          <a:prstGeom prst="wedgeRoundRectCallout">
            <a:avLst>
              <a:gd name="adj1" fmla="val 203553"/>
              <a:gd name="adj2" fmla="val -61925"/>
              <a:gd name="adj3" fmla="val 1666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E21A592-F49C-410E-B0B9-57E1B56BE138}"/>
              </a:ext>
            </a:extLst>
          </p:cNvPr>
          <p:cNvSpPr/>
          <p:nvPr/>
        </p:nvSpPr>
        <p:spPr>
          <a:xfrm>
            <a:off x="6481298" y="1029003"/>
            <a:ext cx="1553029" cy="1742331"/>
          </a:xfrm>
          <a:prstGeom prst="wedgeRoundRectCallout">
            <a:avLst>
              <a:gd name="adj1" fmla="val -92652"/>
              <a:gd name="adj2" fmla="val 10450"/>
              <a:gd name="adj3" fmla="val 1666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8ECA149-25E1-4381-8761-6A2186334A37}"/>
              </a:ext>
            </a:extLst>
          </p:cNvPr>
          <p:cNvSpPr/>
          <p:nvPr/>
        </p:nvSpPr>
        <p:spPr>
          <a:xfrm>
            <a:off x="6595771" y="4977307"/>
            <a:ext cx="1553029" cy="1409424"/>
          </a:xfrm>
          <a:prstGeom prst="wedgeRoundRectCallout">
            <a:avLst>
              <a:gd name="adj1" fmla="val -96275"/>
              <a:gd name="adj2" fmla="val -252005"/>
              <a:gd name="adj3" fmla="val 1666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1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22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141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783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137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2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49219-008F-4109-9D01-A193E3B15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3" r="27654" b="61509"/>
          <a:stretch/>
        </p:blipFill>
        <p:spPr>
          <a:xfrm>
            <a:off x="456906" y="0"/>
            <a:ext cx="9721363" cy="3525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04F04-C353-465A-A54A-7976A8A0558E}"/>
              </a:ext>
            </a:extLst>
          </p:cNvPr>
          <p:cNvSpPr txBox="1"/>
          <p:nvPr/>
        </p:nvSpPr>
        <p:spPr>
          <a:xfrm>
            <a:off x="456906" y="3525896"/>
            <a:ext cx="858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 : Remove the Mr. </a:t>
            </a:r>
            <a:r>
              <a:rPr lang="en-US" dirty="0" err="1"/>
              <a:t>Rayapp</a:t>
            </a:r>
            <a:r>
              <a:rPr lang="en-US" dirty="0"/>
              <a:t>….. Instead…. Title of your profile.</a:t>
            </a:r>
          </a:p>
          <a:p>
            <a:r>
              <a:rPr lang="en-US" dirty="0"/>
              <a:t>Sub-Title : Remove year--- Instead ----- Write your sub title</a:t>
            </a:r>
          </a:p>
          <a:p>
            <a:r>
              <a:rPr lang="en-US" dirty="0"/>
              <a:t>Key words: example --- Instead---- About your Talents and Success</a:t>
            </a:r>
          </a:p>
          <a:p>
            <a:r>
              <a:rPr lang="en-US" dirty="0">
                <a:solidFill>
                  <a:srgbClr val="FF0000"/>
                </a:solidFill>
              </a:rPr>
              <a:t>Solution: Our real profiles will give some idea of to write title and sub title</a:t>
            </a:r>
            <a:r>
              <a:rPr lang="en-US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FF0536-3839-49F4-BE2E-19A7F7ADF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6" y="4869352"/>
            <a:ext cx="11422069" cy="1419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B4590B-F7CA-4DE8-8E9B-BF26DA9744D6}"/>
              </a:ext>
            </a:extLst>
          </p:cNvPr>
          <p:cNvSpPr txBox="1"/>
          <p:nvPr/>
        </p:nvSpPr>
        <p:spPr>
          <a:xfrm>
            <a:off x="1442720" y="6244106"/>
            <a:ext cx="1123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the example paragraph---- Instead--- Write about success and talents</a:t>
            </a:r>
          </a:p>
        </p:txBody>
      </p:sp>
    </p:spTree>
    <p:extLst>
      <p:ext uri="{BB962C8B-B14F-4D97-AF65-F5344CB8AC3E}">
        <p14:creationId xmlns:p14="http://schemas.microsoft.com/office/powerpoint/2010/main" val="386067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DFF601-5F0C-4CAB-9F3B-650CFA5450BC}"/>
              </a:ext>
            </a:extLst>
          </p:cNvPr>
          <p:cNvGrpSpPr/>
          <p:nvPr/>
        </p:nvGrpSpPr>
        <p:grpSpPr>
          <a:xfrm>
            <a:off x="503341" y="2122573"/>
            <a:ext cx="11688659" cy="4735427"/>
            <a:chOff x="503341" y="2264898"/>
            <a:chExt cx="11688659" cy="4735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77688C-C51E-44F7-9D70-8281F744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341" y="2451337"/>
              <a:ext cx="3419952" cy="15051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95400688-E59D-4384-ACD3-976561D75A0E}"/>
                </a:ext>
              </a:extLst>
            </p:cNvPr>
            <p:cNvSpPr/>
            <p:nvPr/>
          </p:nvSpPr>
          <p:spPr>
            <a:xfrm rot="8204152">
              <a:off x="1154614" y="3289104"/>
              <a:ext cx="370401" cy="1533128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FE7D9F-72F0-4D0B-8F5A-3ADAF59B6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7694" y="2481296"/>
              <a:ext cx="8044306" cy="451902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6C0D0F-BA1D-4547-8265-B0FB621D1A05}"/>
                </a:ext>
              </a:extLst>
            </p:cNvPr>
            <p:cNvSpPr/>
            <p:nvPr/>
          </p:nvSpPr>
          <p:spPr>
            <a:xfrm>
              <a:off x="3923292" y="2264898"/>
              <a:ext cx="915993" cy="710643"/>
            </a:xfrm>
            <a:prstGeom prst="ellipse">
              <a:avLst/>
            </a:prstGeom>
            <a:noFill/>
            <a:ln w="6350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FF6872-98A4-4F36-A518-B01420A0BB2A}"/>
                </a:ext>
              </a:extLst>
            </p:cNvPr>
            <p:cNvSpPr txBox="1"/>
            <p:nvPr/>
          </p:nvSpPr>
          <p:spPr>
            <a:xfrm>
              <a:off x="2176288" y="4556145"/>
              <a:ext cx="160371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Back Icon on image (optional)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3FAF5B02-3C34-4F3C-8086-5CAF4168187A}"/>
                </a:ext>
              </a:extLst>
            </p:cNvPr>
            <p:cNvSpPr/>
            <p:nvPr/>
          </p:nvSpPr>
          <p:spPr>
            <a:xfrm rot="5979053" flipV="1">
              <a:off x="4978761" y="2934080"/>
              <a:ext cx="1265174" cy="3685249"/>
            </a:xfrm>
            <a:prstGeom prst="downArrow">
              <a:avLst>
                <a:gd name="adj1" fmla="val 50000"/>
                <a:gd name="adj2" fmla="val 65659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284C30-9DCB-4B6B-95CD-64B47C1962E8}"/>
              </a:ext>
            </a:extLst>
          </p:cNvPr>
          <p:cNvSpPr txBox="1"/>
          <p:nvPr/>
        </p:nvSpPr>
        <p:spPr>
          <a:xfrm>
            <a:off x="4839285" y="1753241"/>
            <a:ext cx="48036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Back Icon on image (optional)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D34AEF-8588-4C37-AC31-35744D2B8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91" y="34275"/>
            <a:ext cx="5387676" cy="10439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51A57B-2D60-4F8B-A275-D2E4865DDDEB}"/>
              </a:ext>
            </a:extLst>
          </p:cNvPr>
          <p:cNvSpPr txBox="1"/>
          <p:nvPr/>
        </p:nvSpPr>
        <p:spPr>
          <a:xfrm>
            <a:off x="5746388" y="233098"/>
            <a:ext cx="321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a small sentence about what is Public and Private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1D124F-52A7-489C-A1B3-5FC44E6E19EE}"/>
              </a:ext>
            </a:extLst>
          </p:cNvPr>
          <p:cNvCxnSpPr/>
          <p:nvPr/>
        </p:nvCxnSpPr>
        <p:spPr>
          <a:xfrm>
            <a:off x="0" y="1373413"/>
            <a:ext cx="12192000" cy="0"/>
          </a:xfrm>
          <a:prstGeom prst="line">
            <a:avLst/>
          </a:prstGeom>
          <a:ln w="603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6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0FD008-51CE-49FE-8080-40705EE0B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8" y="480168"/>
            <a:ext cx="10499504" cy="4837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C933F-61A2-4ACD-8C1D-5410877F7F78}"/>
              </a:ext>
            </a:extLst>
          </p:cNvPr>
          <p:cNvSpPr txBox="1"/>
          <p:nvPr/>
        </p:nvSpPr>
        <p:spPr>
          <a:xfrm>
            <a:off x="1252025" y="5655212"/>
            <a:ext cx="11230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Image should be center of the profile.</a:t>
            </a:r>
          </a:p>
          <a:p>
            <a:pPr marL="342900" indent="-342900">
              <a:buAutoNum type="arabicPeriod"/>
            </a:pPr>
            <a:r>
              <a:rPr lang="en-US" dirty="0"/>
              <a:t>How to unlock after LOCK.</a:t>
            </a:r>
          </a:p>
          <a:p>
            <a:pPr marL="342900" indent="-342900">
              <a:buAutoNum type="arabicPeriod"/>
            </a:pPr>
            <a:r>
              <a:rPr lang="en-US" dirty="0"/>
              <a:t>Meaning of Public </a:t>
            </a:r>
            <a:r>
              <a:rPr lang="en-US"/>
              <a:t>All  here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22864-DF63-4A3B-998F-9271DEA4F1C5}"/>
              </a:ext>
            </a:extLst>
          </p:cNvPr>
          <p:cNvGrpSpPr/>
          <p:nvPr/>
        </p:nvGrpSpPr>
        <p:grpSpPr>
          <a:xfrm>
            <a:off x="121378" y="-77372"/>
            <a:ext cx="12317348" cy="6915818"/>
            <a:chOff x="121378" y="-77372"/>
            <a:chExt cx="12317348" cy="69158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E0BA11-FD91-457F-AFE5-A4BA19AB37FE}"/>
                </a:ext>
              </a:extLst>
            </p:cNvPr>
            <p:cNvSpPr txBox="1"/>
            <p:nvPr/>
          </p:nvSpPr>
          <p:spPr>
            <a:xfrm>
              <a:off x="4037427" y="-77372"/>
              <a:ext cx="3559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 Black" panose="020B0A04020102020204" pitchFamily="34" charset="0"/>
                </a:rPr>
                <a:t>Mobile Version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D6D3A0-43D5-43F5-9495-D6A7E4609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070" y="128157"/>
              <a:ext cx="2756186" cy="59717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58A330-D055-400E-9400-508B1143C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78" y="137159"/>
              <a:ext cx="3559126" cy="58451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DC1906-D53A-4D7E-A83D-864B2B43E424}"/>
                </a:ext>
              </a:extLst>
            </p:cNvPr>
            <p:cNvSpPr txBox="1"/>
            <p:nvPr/>
          </p:nvSpPr>
          <p:spPr>
            <a:xfrm>
              <a:off x="121378" y="6075272"/>
              <a:ext cx="3559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“https//” is not coming during google search.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011A27-1A56-47FB-A67C-19569B5389DA}"/>
                </a:ext>
              </a:extLst>
            </p:cNvPr>
            <p:cNvSpPr/>
            <p:nvPr/>
          </p:nvSpPr>
          <p:spPr>
            <a:xfrm>
              <a:off x="478302" y="2180493"/>
              <a:ext cx="2194560" cy="998806"/>
            </a:xfrm>
            <a:prstGeom prst="ellipse">
              <a:avLst/>
            </a:prstGeom>
            <a:noFill/>
            <a:ln w="635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2CF091-CC76-4184-91DD-346A0D91B9BD}"/>
                </a:ext>
              </a:extLst>
            </p:cNvPr>
            <p:cNvSpPr txBox="1"/>
            <p:nvPr/>
          </p:nvSpPr>
          <p:spPr>
            <a:xfrm>
              <a:off x="8879600" y="6130560"/>
              <a:ext cx="3559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“Search and Support ” is NOT appearing in the Main Page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0349542-2FA3-4124-9B84-2BD5EDC12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984" y="445849"/>
              <a:ext cx="3573192" cy="55364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8496F0-45BC-4703-A442-6C5CAFB9C131}"/>
                </a:ext>
              </a:extLst>
            </p:cNvPr>
            <p:cNvSpPr txBox="1"/>
            <p:nvPr/>
          </p:nvSpPr>
          <p:spPr>
            <a:xfrm>
              <a:off x="4360984" y="6099892"/>
              <a:ext cx="3559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“Login” portal is not at the center of the mobile.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8FF174-EEA2-48D1-97DB-A164C688E83D}"/>
                </a:ext>
              </a:extLst>
            </p:cNvPr>
            <p:cNvSpPr/>
            <p:nvPr/>
          </p:nvSpPr>
          <p:spPr>
            <a:xfrm>
              <a:off x="4355573" y="3066757"/>
              <a:ext cx="3745073" cy="2757267"/>
            </a:xfrm>
            <a:prstGeom prst="ellipse">
              <a:avLst/>
            </a:prstGeom>
            <a:noFill/>
            <a:ln w="635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7E303D-7BA7-43C5-AE37-A286BCFA2ED2}"/>
                </a:ext>
              </a:extLst>
            </p:cNvPr>
            <p:cNvSpPr/>
            <p:nvPr/>
          </p:nvSpPr>
          <p:spPr>
            <a:xfrm>
              <a:off x="10813907" y="599049"/>
              <a:ext cx="1092591" cy="691663"/>
            </a:xfrm>
            <a:prstGeom prst="ellipse">
              <a:avLst/>
            </a:prstGeom>
            <a:noFill/>
            <a:ln w="635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773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0BA11-FD91-457F-AFE5-A4BA19AB37FE}"/>
              </a:ext>
            </a:extLst>
          </p:cNvPr>
          <p:cNvSpPr txBox="1"/>
          <p:nvPr/>
        </p:nvSpPr>
        <p:spPr>
          <a:xfrm>
            <a:off x="4316437" y="112541"/>
            <a:ext cx="355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Mobile Version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AD32C-C960-4D48-856C-B164A530E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112541"/>
            <a:ext cx="3165231" cy="566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433A8-93D2-4538-A4C4-921B0964E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1" y="112541"/>
            <a:ext cx="3165231" cy="566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F07035-D2E1-4D82-AB9C-FB48DF111D42}"/>
              </a:ext>
            </a:extLst>
          </p:cNvPr>
          <p:cNvSpPr txBox="1"/>
          <p:nvPr/>
        </p:nvSpPr>
        <p:spPr>
          <a:xfrm>
            <a:off x="558018" y="5934595"/>
            <a:ext cx="355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“Chat” icon is coming above profile, so difficult to write.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1CEFE-FE62-4C05-9CF2-CDD6BAF83FE9}"/>
              </a:ext>
            </a:extLst>
          </p:cNvPr>
          <p:cNvSpPr txBox="1"/>
          <p:nvPr/>
        </p:nvSpPr>
        <p:spPr>
          <a:xfrm>
            <a:off x="8433581" y="5934595"/>
            <a:ext cx="355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Image is not at center.</a:t>
            </a:r>
          </a:p>
        </p:txBody>
      </p:sp>
    </p:spTree>
    <p:extLst>
      <p:ext uri="{BB962C8B-B14F-4D97-AF65-F5344CB8AC3E}">
        <p14:creationId xmlns:p14="http://schemas.microsoft.com/office/powerpoint/2010/main" val="379329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0BA11-FD91-457F-AFE5-A4BA19AB37FE}"/>
              </a:ext>
            </a:extLst>
          </p:cNvPr>
          <p:cNvSpPr txBox="1"/>
          <p:nvPr/>
        </p:nvSpPr>
        <p:spPr>
          <a:xfrm>
            <a:off x="4037428" y="225083"/>
            <a:ext cx="355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Mobile 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9F407-961A-4ABB-B3BD-BC6CB785D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0"/>
            <a:ext cx="316523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AD32C-C960-4D48-856C-B164A530E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84" y="150000"/>
            <a:ext cx="316523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433A8-93D2-4538-A4C4-921B0964E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84" y="300000"/>
            <a:ext cx="316523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9C8314-F755-4B42-AC68-17EF5839A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84" y="450000"/>
            <a:ext cx="316523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6D3A0-43D5-43F5-9495-D6A7E4609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84" y="600000"/>
            <a:ext cx="316523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58A330-D055-400E-9400-508B1143C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4" y="750000"/>
            <a:ext cx="316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7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0BA11-FD91-457F-AFE5-A4BA19AB37FE}"/>
              </a:ext>
            </a:extLst>
          </p:cNvPr>
          <p:cNvSpPr txBox="1"/>
          <p:nvPr/>
        </p:nvSpPr>
        <p:spPr>
          <a:xfrm>
            <a:off x="4037428" y="225083"/>
            <a:ext cx="355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Mobile 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9F407-961A-4ABB-B3BD-BC6CB785D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0"/>
            <a:ext cx="316523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AD32C-C960-4D48-856C-B164A530E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84" y="150000"/>
            <a:ext cx="316523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433A8-93D2-4538-A4C4-921B0964E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84" y="300000"/>
            <a:ext cx="316523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9C8314-F755-4B42-AC68-17EF5839A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84" y="450000"/>
            <a:ext cx="316523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6D3A0-43D5-43F5-9495-D6A7E4609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84" y="600000"/>
            <a:ext cx="316523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58A330-D055-400E-9400-508B1143C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4" y="750000"/>
            <a:ext cx="316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4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272</Words>
  <Application>Microsoft Office PowerPoint</Application>
  <PresentationFormat>Widescreen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</dc:creator>
  <cp:lastModifiedBy>Vijay</cp:lastModifiedBy>
  <cp:revision>8</cp:revision>
  <dcterms:created xsi:type="dcterms:W3CDTF">2021-08-29T13:14:22Z</dcterms:created>
  <dcterms:modified xsi:type="dcterms:W3CDTF">2021-10-10T16:00:55Z</dcterms:modified>
</cp:coreProperties>
</file>