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82" r:id="rId5"/>
    <p:sldId id="258" r:id="rId6"/>
    <p:sldId id="261" r:id="rId7"/>
    <p:sldId id="262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800C-230C-434A-90A9-DF345C202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DD863-0CED-4C41-BF79-0E0AD569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45764-5737-4507-8319-9C300731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5DD3-FB4C-44D2-ADB3-BDF2F390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0929"/>
            <a:ext cx="4114800" cy="365125"/>
          </a:xfrm>
        </p:spPr>
        <p:txBody>
          <a:bodyPr/>
          <a:lstStyle/>
          <a:p>
            <a:r>
              <a:rPr lang="en-US" dirty="0"/>
              <a:t>Yashogathe.com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BF606-3C7C-4F3D-8739-177CDB83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8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6A73-CD43-45B5-9C67-FABE1DFD7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9F4A8-F610-4CF9-AF51-45D29F2B4B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B6314-7EE0-4084-A363-A81E1BB4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F89E5-2C8B-45DA-9B41-09B5BB1E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5EB66-1811-499F-B6D5-4A493012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49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63219C-B444-4A8B-87CA-86B0E4D5A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983BDB-9CDE-4CAB-848C-3833DC7B5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74341-0315-4E9C-AB71-1AE32993B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42B95-18E6-41F0-BF0D-C811605C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69F2D-6989-4C89-89B7-624F7B0D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6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C9B8-1180-4D03-BE3B-E3E753917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45D88-E6BF-4246-A368-F95B4AA11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B3370-FA4F-4E13-AED9-D97A64FC7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281A7-8091-4AD4-B298-B4F18E56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6A606-F770-434C-B162-29E2DD22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7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FF43-38BA-4510-A3DB-A158AE8F3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905E-C7D5-4EFA-917F-125CA28E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2ED7-852C-487C-91ED-BABABF46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D9D89-4885-478F-B5AA-5A11ACF2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CC8FA-9D52-4C9D-A54C-B3C41864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1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832F-7052-4030-902D-36AFFAE70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DD75-5F98-44BA-9B3D-EBF11649F8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27490C-4752-4AC2-B154-65F31A826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B46A4-B239-4F75-862A-606DBA5A8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05777-F263-436A-95BB-66F8A68AE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1899E-02C0-4D5D-AEA9-05A490433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8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461-85CC-468C-BAF4-B4E819A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D6F61-DD7A-41B0-8AA4-0E14C63CD5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4B7004-B7AC-4638-8089-820E8A450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DE3ADE-42D3-406E-A2C1-67FEFE5E0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ADE04-BBFF-417A-9776-1ECA78349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8A272-8871-4288-9A58-06D24D634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DF9F7-A71D-4732-8362-2B3C3B59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88EF0-2C0D-4915-AA90-37D87C04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97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54B79-82CE-4343-8341-B48609D82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287273-3DE3-4826-AA6B-CC9C963B6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E4A4E-CE8E-4664-96CA-2FBF8810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113C-1B38-43A3-9439-3CC223FD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65B398-ED0B-4C77-931C-8021D9F1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3B4F00-A499-4C1E-A624-995DB2041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57FCB-46BE-4287-A89A-F8210711F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23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3554-3382-45D4-BF16-77F0A4B13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C99D3-35BC-4670-8DA3-FEAA53A7D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72AF2-7EC7-4EBB-A547-B8945EE0B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9D25-98B4-4AAA-9025-46B609A1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F5AC46-38FC-4A3E-A347-5768A08F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EC3B1-9539-4655-B49E-F0B9498F9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4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F04D-E1E6-452B-90A9-084396232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485FF3-73CC-4E7A-BA3C-1CB5FEA49B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5231A-18DC-4E73-B836-121CBE3A6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FC084-6D64-49BA-A307-DEDE9B34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BDFAF2-BE7D-447D-AE13-690C04CA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00B16B-6CE8-4699-B7AE-3ED81ED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BB378-77B8-4688-BC26-94CDF9886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C0867-D1E2-4883-88DB-631B99F2D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30F2D-150F-4DA1-9BE4-3AE7E7DD5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93194-0EC3-49C2-B429-995B546C470F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D82CC-1450-478A-9988-F43870DE5B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468D-92C5-4EA2-BBAC-900019700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1ACCE-3374-45E6-9CED-8168A9314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8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360A16-8B73-49BB-A9E8-8F39F5B52917}"/>
              </a:ext>
            </a:extLst>
          </p:cNvPr>
          <p:cNvGrpSpPr/>
          <p:nvPr/>
        </p:nvGrpSpPr>
        <p:grpSpPr>
          <a:xfrm>
            <a:off x="319314" y="275771"/>
            <a:ext cx="11684000" cy="5398043"/>
            <a:chOff x="319314" y="275771"/>
            <a:chExt cx="11684000" cy="539804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389B957-551B-4679-9C94-203C46C87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634" y="816610"/>
              <a:ext cx="8378780" cy="110290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58527A-9DAC-4C1D-A5DA-71BF8CB72A75}"/>
                </a:ext>
              </a:extLst>
            </p:cNvPr>
            <p:cNvSpPr txBox="1"/>
            <p:nvPr/>
          </p:nvSpPr>
          <p:spPr>
            <a:xfrm>
              <a:off x="319314" y="275771"/>
              <a:ext cx="11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1. Change the position of “Support” in  to other position, it confuses with Search symbol. And darken the search symbol.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3250C7-4811-40B2-AF3E-981AA4A64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314" y="3081289"/>
              <a:ext cx="10012172" cy="695422"/>
            </a:xfrm>
            <a:prstGeom prst="rect">
              <a:avLst/>
            </a:prstGeom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62622EC9-87A3-4C4B-88A5-111AAEF4F7CE}"/>
                </a:ext>
              </a:extLst>
            </p:cNvPr>
            <p:cNvSpPr/>
            <p:nvPr/>
          </p:nvSpPr>
          <p:spPr>
            <a:xfrm>
              <a:off x="558799" y="2931886"/>
              <a:ext cx="1553029" cy="850088"/>
            </a:xfrm>
            <a:prstGeom prst="wedgeRoundRectCallout">
              <a:avLst>
                <a:gd name="adj1" fmla="val 88513"/>
                <a:gd name="adj2" fmla="val -57372"/>
                <a:gd name="adj3" fmla="val 16667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32299467-DE9B-4284-AB23-E99478F4B0A3}"/>
                </a:ext>
              </a:extLst>
            </p:cNvPr>
            <p:cNvSpPr/>
            <p:nvPr/>
          </p:nvSpPr>
          <p:spPr>
            <a:xfrm>
              <a:off x="7540171" y="969010"/>
              <a:ext cx="1553029" cy="968647"/>
            </a:xfrm>
            <a:prstGeom prst="wedgeRoundRectCallout">
              <a:avLst>
                <a:gd name="adj1" fmla="val -42328"/>
                <a:gd name="adj2" fmla="val -73855"/>
                <a:gd name="adj3" fmla="val 16667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BBFB02-89EA-4046-B204-87F931FF5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314" y="4978392"/>
              <a:ext cx="10012172" cy="69542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164EAE-500E-42C0-89BB-700E0D39EB7D}"/>
                </a:ext>
              </a:extLst>
            </p:cNvPr>
            <p:cNvSpPr txBox="1"/>
            <p:nvPr/>
          </p:nvSpPr>
          <p:spPr>
            <a:xfrm>
              <a:off x="319314" y="2379161"/>
              <a:ext cx="1168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2. Change the color of the symbol and font of the website name.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CA9D5A9-88E8-4CEA-9473-813A63EFA885}"/>
                </a:ext>
              </a:extLst>
            </p:cNvPr>
            <p:cNvSpPr txBox="1"/>
            <p:nvPr/>
          </p:nvSpPr>
          <p:spPr>
            <a:xfrm>
              <a:off x="319314" y="4297885"/>
              <a:ext cx="1168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3. Reduce the height of search bar to search bar height (Red color to Yellow color). And Search and Support at the center of menu bar height.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C87CD47-B623-4C46-9C72-C17CA16BDC5D}"/>
                </a:ext>
              </a:extLst>
            </p:cNvPr>
            <p:cNvCxnSpPr/>
            <p:nvPr/>
          </p:nvCxnSpPr>
          <p:spPr>
            <a:xfrm>
              <a:off x="4063999" y="5021303"/>
              <a:ext cx="0" cy="6096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8CA00A3-8E1D-4DF6-8C7D-27E50F280919}"/>
                </a:ext>
              </a:extLst>
            </p:cNvPr>
            <p:cNvCxnSpPr>
              <a:cxnSpLocks/>
            </p:cNvCxnSpPr>
            <p:nvPr/>
          </p:nvCxnSpPr>
          <p:spPr>
            <a:xfrm>
              <a:off x="4900024" y="4978392"/>
              <a:ext cx="0" cy="522522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67469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65D1AB-FB07-42A1-BFA1-84E99CB515D9}"/>
              </a:ext>
            </a:extLst>
          </p:cNvPr>
          <p:cNvGrpSpPr/>
          <p:nvPr/>
        </p:nvGrpSpPr>
        <p:grpSpPr>
          <a:xfrm>
            <a:off x="338431" y="270568"/>
            <a:ext cx="11167625" cy="6116163"/>
            <a:chOff x="338431" y="270568"/>
            <a:chExt cx="11167625" cy="61161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1A26B1E-946D-4D89-B105-6B8398EC0E4A}"/>
                </a:ext>
              </a:extLst>
            </p:cNvPr>
            <p:cNvSpPr txBox="1"/>
            <p:nvPr/>
          </p:nvSpPr>
          <p:spPr>
            <a:xfrm>
              <a:off x="715108" y="270568"/>
              <a:ext cx="104944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Removal of old or other registration data during NEW sign-in and registration. Exam: Name, mail ids, </a:t>
              </a:r>
              <a:r>
                <a:rPr lang="en-US" sz="2000" dirty="0" err="1">
                  <a:solidFill>
                    <a:srgbClr val="FF0000"/>
                  </a:solidFill>
                </a:rPr>
                <a:t>etc</a:t>
              </a:r>
              <a:r>
                <a:rPr lang="en-US" sz="2000" dirty="0">
                  <a:solidFill>
                    <a:srgbClr val="FF0000"/>
                  </a:solidFill>
                </a:rPr>
                <a:t>….</a:t>
              </a:r>
            </a:p>
            <a:p>
              <a:pPr marL="342900" indent="-342900">
                <a:buAutoNum type="arabicPeriod"/>
              </a:pPr>
              <a:endParaRPr lang="en-US" sz="2000" dirty="0">
                <a:solidFill>
                  <a:srgbClr val="FF0000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4F563C-633C-4C88-8A3C-2699688D1A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431" y="987963"/>
              <a:ext cx="5257800" cy="421005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61EC795-B6ED-45EB-AE33-50B840AC5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8484" y="987963"/>
              <a:ext cx="5133975" cy="189547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BC6171-C3A4-4E58-B2FB-5AAF07DC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95771" y="3203140"/>
              <a:ext cx="4910285" cy="3183591"/>
            </a:xfrm>
            <a:prstGeom prst="rect">
              <a:avLst/>
            </a:prstGeom>
          </p:spPr>
        </p:pic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0C41EF7-78FF-4F0B-883F-F89A922CF853}"/>
                </a:ext>
              </a:extLst>
            </p:cNvPr>
            <p:cNvSpPr/>
            <p:nvPr/>
          </p:nvSpPr>
          <p:spPr>
            <a:xfrm>
              <a:off x="1881162" y="2353051"/>
              <a:ext cx="1553029" cy="2162677"/>
            </a:xfrm>
            <a:prstGeom prst="wedgeRoundRectCallout">
              <a:avLst>
                <a:gd name="adj1" fmla="val 203553"/>
                <a:gd name="adj2" fmla="val -61925"/>
                <a:gd name="adj3" fmla="val 16667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DE21A592-F49C-410E-B0B9-57E1B56BE138}"/>
                </a:ext>
              </a:extLst>
            </p:cNvPr>
            <p:cNvSpPr/>
            <p:nvPr/>
          </p:nvSpPr>
          <p:spPr>
            <a:xfrm>
              <a:off x="6481298" y="1029003"/>
              <a:ext cx="1553029" cy="1742331"/>
            </a:xfrm>
            <a:prstGeom prst="wedgeRoundRectCallout">
              <a:avLst>
                <a:gd name="adj1" fmla="val -92652"/>
                <a:gd name="adj2" fmla="val 10450"/>
                <a:gd name="adj3" fmla="val 16667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88ECA149-25E1-4381-8761-6A2186334A37}"/>
                </a:ext>
              </a:extLst>
            </p:cNvPr>
            <p:cNvSpPr/>
            <p:nvPr/>
          </p:nvSpPr>
          <p:spPr>
            <a:xfrm>
              <a:off x="6595771" y="4977307"/>
              <a:ext cx="1553029" cy="1409424"/>
            </a:xfrm>
            <a:prstGeom prst="wedgeRoundRectCallout">
              <a:avLst>
                <a:gd name="adj1" fmla="val -96275"/>
                <a:gd name="adj2" fmla="val -252005"/>
                <a:gd name="adj3" fmla="val 16667"/>
              </a:avLst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74748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31597A8-FFC6-4529-8FA4-36992AC0CFC1}"/>
              </a:ext>
            </a:extLst>
          </p:cNvPr>
          <p:cNvGrpSpPr/>
          <p:nvPr/>
        </p:nvGrpSpPr>
        <p:grpSpPr>
          <a:xfrm>
            <a:off x="1927273" y="384444"/>
            <a:ext cx="8018585" cy="3512526"/>
            <a:chOff x="1927273" y="384444"/>
            <a:chExt cx="8018585" cy="35125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1DD61A-6672-4793-A033-E1193B910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70146" y="384444"/>
              <a:ext cx="4501209" cy="1796049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B0E84D-0F5B-4577-A0C6-B2D6D322A2E0}"/>
                </a:ext>
              </a:extLst>
            </p:cNvPr>
            <p:cNvSpPr txBox="1"/>
            <p:nvPr/>
          </p:nvSpPr>
          <p:spPr>
            <a:xfrm>
              <a:off x="1927273" y="2419642"/>
              <a:ext cx="801858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It is observed the OTP from message is coming around 30 seconds to 1 minute.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Verification link is coming to mail box around 10 to 15 minutes.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Opinion : Due to more delay due to traffic, user may lose interest or forget to registration.</a:t>
              </a:r>
            </a:p>
            <a:p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</a:rPr>
                <a:t>Solution : We can mention the minutes range to user initial itself</a:t>
              </a:r>
              <a:r>
                <a:rPr lang="en-US" dirty="0">
                  <a:solidFill>
                    <a:schemeClr val="accent6">
                      <a:lumMod val="50000"/>
                    </a:schemeClr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67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777C688-A4CC-4CB1-85F8-40B4058C12EE}"/>
              </a:ext>
            </a:extLst>
          </p:cNvPr>
          <p:cNvGrpSpPr/>
          <p:nvPr/>
        </p:nvGrpSpPr>
        <p:grpSpPr>
          <a:xfrm>
            <a:off x="185076" y="0"/>
            <a:ext cx="12487903" cy="6613438"/>
            <a:chOff x="185076" y="0"/>
            <a:chExt cx="12487903" cy="66134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549219-008F-4109-9D01-A193E3B154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7923" r="27654" b="61509"/>
            <a:stretch/>
          </p:blipFill>
          <p:spPr>
            <a:xfrm>
              <a:off x="456906" y="0"/>
              <a:ext cx="9721363" cy="352589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F04F04-C353-465A-A54A-7976A8A0558E}"/>
                </a:ext>
              </a:extLst>
            </p:cNvPr>
            <p:cNvSpPr txBox="1"/>
            <p:nvPr/>
          </p:nvSpPr>
          <p:spPr>
            <a:xfrm>
              <a:off x="456906" y="3525896"/>
              <a:ext cx="85812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Title : Remove the Mr. </a:t>
              </a:r>
              <a:r>
                <a:rPr lang="en-US" dirty="0" err="1"/>
                <a:t>Rayapp</a:t>
              </a:r>
              <a:r>
                <a:rPr lang="en-US" dirty="0"/>
                <a:t>….. Instead…. Title of your profile.</a:t>
              </a:r>
            </a:p>
            <a:p>
              <a:r>
                <a:rPr lang="en-US" dirty="0"/>
                <a:t>Sub-Title : Remove year--- Instead ----- Write your sub title</a:t>
              </a:r>
            </a:p>
            <a:p>
              <a:r>
                <a:rPr lang="en-US" dirty="0"/>
                <a:t>Key words: example --- Instead---- About your Talents and Success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Solution: Our real profiles will give some idea of to write title and sub title</a:t>
              </a:r>
              <a:r>
                <a:rPr lang="en-US" dirty="0"/>
                <a:t>. 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AFF0536-3839-49F4-BE2E-19A7F7ADF2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076" y="4869352"/>
              <a:ext cx="11422069" cy="141942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B4590B-F7CA-4DE8-8E9B-BF26DA9744D6}"/>
                </a:ext>
              </a:extLst>
            </p:cNvPr>
            <p:cNvSpPr txBox="1"/>
            <p:nvPr/>
          </p:nvSpPr>
          <p:spPr>
            <a:xfrm>
              <a:off x="1442720" y="6244106"/>
              <a:ext cx="11230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Remove the example paragraph---- Instead--- Write about success and talents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28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0AE07F9-9C12-4106-BACA-4FC374DE0202}"/>
              </a:ext>
            </a:extLst>
          </p:cNvPr>
          <p:cNvGrpSpPr/>
          <p:nvPr/>
        </p:nvGrpSpPr>
        <p:grpSpPr>
          <a:xfrm>
            <a:off x="503341" y="1753241"/>
            <a:ext cx="11688659" cy="5104759"/>
            <a:chOff x="503341" y="1753241"/>
            <a:chExt cx="11688659" cy="5104759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A0DFF601-5F0C-4CAB-9F3B-650CFA5450BC}"/>
                </a:ext>
              </a:extLst>
            </p:cNvPr>
            <p:cNvGrpSpPr/>
            <p:nvPr/>
          </p:nvGrpSpPr>
          <p:grpSpPr>
            <a:xfrm>
              <a:off x="503341" y="2122573"/>
              <a:ext cx="11688659" cy="4735427"/>
              <a:chOff x="503341" y="2264898"/>
              <a:chExt cx="11688659" cy="473542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2277688C-C51E-44F7-9D70-8281F7441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3341" y="2451337"/>
                <a:ext cx="3419952" cy="1505160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9" name="Arrow: Down 8">
                <a:extLst>
                  <a:ext uri="{FF2B5EF4-FFF2-40B4-BE49-F238E27FC236}">
                    <a16:creationId xmlns:a16="http://schemas.microsoft.com/office/drawing/2014/main" id="{95400688-E59D-4384-ACD3-976561D75A0E}"/>
                  </a:ext>
                </a:extLst>
              </p:cNvPr>
              <p:cNvSpPr/>
              <p:nvPr/>
            </p:nvSpPr>
            <p:spPr>
              <a:xfrm rot="8204152">
                <a:off x="1154614" y="3289104"/>
                <a:ext cx="370401" cy="1533128"/>
              </a:xfrm>
              <a:prstGeom prst="downArrow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1FE7D9F-72F0-4D0B-8F5A-3ADAF59B6B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47694" y="2481296"/>
                <a:ext cx="8044306" cy="4519029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E6C0D0F-BA1D-4547-8265-B0FB621D1A05}"/>
                  </a:ext>
                </a:extLst>
              </p:cNvPr>
              <p:cNvSpPr/>
              <p:nvPr/>
            </p:nvSpPr>
            <p:spPr>
              <a:xfrm>
                <a:off x="3923292" y="2264898"/>
                <a:ext cx="915993" cy="710643"/>
              </a:xfrm>
              <a:prstGeom prst="ellipse">
                <a:avLst/>
              </a:prstGeom>
              <a:noFill/>
              <a:ln w="63500" cmpd="sng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9FF6872-98A4-4F36-A518-B01420A0BB2A}"/>
                  </a:ext>
                </a:extLst>
              </p:cNvPr>
              <p:cNvSpPr txBox="1"/>
              <p:nvPr/>
            </p:nvSpPr>
            <p:spPr>
              <a:xfrm>
                <a:off x="2176288" y="4556145"/>
                <a:ext cx="1603716" cy="92333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Back Icon on image (optional)</a:t>
                </a:r>
              </a:p>
            </p:txBody>
          </p:sp>
          <p:sp>
            <p:nvSpPr>
              <p:cNvPr id="10" name="Arrow: Down 9">
                <a:extLst>
                  <a:ext uri="{FF2B5EF4-FFF2-40B4-BE49-F238E27FC236}">
                    <a16:creationId xmlns:a16="http://schemas.microsoft.com/office/drawing/2014/main" id="{3FAF5B02-3C34-4F3C-8086-5CAF4168187A}"/>
                  </a:ext>
                </a:extLst>
              </p:cNvPr>
              <p:cNvSpPr/>
              <p:nvPr/>
            </p:nvSpPr>
            <p:spPr>
              <a:xfrm rot="5979053" flipV="1">
                <a:off x="4978761" y="2934080"/>
                <a:ext cx="1265174" cy="3685249"/>
              </a:xfrm>
              <a:prstGeom prst="downArrow">
                <a:avLst>
                  <a:gd name="adj1" fmla="val 50000"/>
                  <a:gd name="adj2" fmla="val 65659"/>
                </a:avLst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284C30-9DCB-4B6B-95CD-64B47C1962E8}"/>
                </a:ext>
              </a:extLst>
            </p:cNvPr>
            <p:cNvSpPr txBox="1"/>
            <p:nvPr/>
          </p:nvSpPr>
          <p:spPr>
            <a:xfrm>
              <a:off x="4839285" y="1753241"/>
              <a:ext cx="4803632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Back Icon on image (optional)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137C6FE-C188-4A5B-B5DD-7F9DC4ED9184}"/>
              </a:ext>
            </a:extLst>
          </p:cNvPr>
          <p:cNvGrpSpPr/>
          <p:nvPr/>
        </p:nvGrpSpPr>
        <p:grpSpPr>
          <a:xfrm>
            <a:off x="245891" y="34275"/>
            <a:ext cx="8715230" cy="1043978"/>
            <a:chOff x="245891" y="34275"/>
            <a:chExt cx="8715230" cy="104397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6D34AEF-8588-4C37-AC31-35744D2B88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891" y="34275"/>
              <a:ext cx="5387676" cy="1043978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51A57B-2D60-4F8B-A275-D2E4865DDDEB}"/>
                </a:ext>
              </a:extLst>
            </p:cNvPr>
            <p:cNvSpPr txBox="1"/>
            <p:nvPr/>
          </p:nvSpPr>
          <p:spPr>
            <a:xfrm>
              <a:off x="5746388" y="233098"/>
              <a:ext cx="32147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Need a small sentence about what is Public and Private</a:t>
              </a:r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1D124F-52A7-489C-A1B3-5FC44E6E19EE}"/>
              </a:ext>
            </a:extLst>
          </p:cNvPr>
          <p:cNvCxnSpPr/>
          <p:nvPr/>
        </p:nvCxnSpPr>
        <p:spPr>
          <a:xfrm>
            <a:off x="0" y="1373413"/>
            <a:ext cx="12192000" cy="0"/>
          </a:xfrm>
          <a:prstGeom prst="line">
            <a:avLst/>
          </a:prstGeom>
          <a:ln w="6032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665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029886-FE72-481A-BE6B-38C43D4CF98C}"/>
              </a:ext>
            </a:extLst>
          </p:cNvPr>
          <p:cNvGrpSpPr/>
          <p:nvPr/>
        </p:nvGrpSpPr>
        <p:grpSpPr>
          <a:xfrm>
            <a:off x="846248" y="480168"/>
            <a:ext cx="11636036" cy="6098374"/>
            <a:chOff x="846248" y="480168"/>
            <a:chExt cx="11636036" cy="609837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0FD008-51CE-49FE-8080-40705EE0B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6248" y="480168"/>
              <a:ext cx="10499504" cy="483742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BC933F-61A2-4ACD-8C1D-5410877F7F78}"/>
                </a:ext>
              </a:extLst>
            </p:cNvPr>
            <p:cNvSpPr txBox="1"/>
            <p:nvPr/>
          </p:nvSpPr>
          <p:spPr>
            <a:xfrm>
              <a:off x="1252025" y="5655212"/>
              <a:ext cx="112302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dirty="0"/>
                <a:t>Image should be center of the profile.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How to unlock after LOCK.</a:t>
              </a:r>
            </a:p>
            <a:p>
              <a:pPr marL="342900" indent="-342900">
                <a:buAutoNum type="arabicPeriod"/>
              </a:pPr>
              <a:r>
                <a:rPr lang="en-US" dirty="0"/>
                <a:t>Meaning of Public All  here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859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77D22864-DF63-4A3B-998F-9271DEA4F1C5}"/>
              </a:ext>
            </a:extLst>
          </p:cNvPr>
          <p:cNvGrpSpPr/>
          <p:nvPr/>
        </p:nvGrpSpPr>
        <p:grpSpPr>
          <a:xfrm>
            <a:off x="121378" y="-77372"/>
            <a:ext cx="12317348" cy="6915818"/>
            <a:chOff x="121378" y="-77372"/>
            <a:chExt cx="12317348" cy="69158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DE0BA11-FD91-457F-AFE5-A4BA19AB37FE}"/>
                </a:ext>
              </a:extLst>
            </p:cNvPr>
            <p:cNvSpPr txBox="1"/>
            <p:nvPr/>
          </p:nvSpPr>
          <p:spPr>
            <a:xfrm>
              <a:off x="4037427" y="-77372"/>
              <a:ext cx="35591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 Black" panose="020B0A04020102020204" pitchFamily="34" charset="0"/>
                </a:rPr>
                <a:t>Mobile Version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6D6D3A0-43D5-43F5-9495-D6A7E4609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070" y="128157"/>
              <a:ext cx="2756186" cy="59717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58A330-D055-400E-9400-508B1143C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78" y="137159"/>
              <a:ext cx="3559126" cy="584512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3DC1906-D53A-4D7E-A83D-864B2B43E424}"/>
                </a:ext>
              </a:extLst>
            </p:cNvPr>
            <p:cNvSpPr txBox="1"/>
            <p:nvPr/>
          </p:nvSpPr>
          <p:spPr>
            <a:xfrm>
              <a:off x="121378" y="6075272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“https//” is not coming during google search.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C011A27-1A56-47FB-A67C-19569B5389DA}"/>
                </a:ext>
              </a:extLst>
            </p:cNvPr>
            <p:cNvSpPr/>
            <p:nvPr/>
          </p:nvSpPr>
          <p:spPr>
            <a:xfrm>
              <a:off x="478302" y="2180493"/>
              <a:ext cx="2194560" cy="998806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92CF091-CC76-4184-91DD-346A0D91B9BD}"/>
                </a:ext>
              </a:extLst>
            </p:cNvPr>
            <p:cNvSpPr txBox="1"/>
            <p:nvPr/>
          </p:nvSpPr>
          <p:spPr>
            <a:xfrm>
              <a:off x="8879600" y="6130560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“Search and Support ” is NOT appearing in the Main Page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0349542-2FA3-4124-9B84-2BD5EDC12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984" y="445849"/>
              <a:ext cx="3573192" cy="553643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8496F0-45BC-4703-A442-6C5CAFB9C131}"/>
                </a:ext>
              </a:extLst>
            </p:cNvPr>
            <p:cNvSpPr txBox="1"/>
            <p:nvPr/>
          </p:nvSpPr>
          <p:spPr>
            <a:xfrm>
              <a:off x="4360984" y="6099892"/>
              <a:ext cx="3559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</a:rPr>
                <a:t>“Login” portal is not at the center of the mobile.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68FF174-EEA2-48D1-97DB-A164C688E83D}"/>
                </a:ext>
              </a:extLst>
            </p:cNvPr>
            <p:cNvSpPr/>
            <p:nvPr/>
          </p:nvSpPr>
          <p:spPr>
            <a:xfrm>
              <a:off x="4355573" y="3066757"/>
              <a:ext cx="3745073" cy="2757267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B7E303D-7BA7-43C5-AE37-A286BCFA2ED2}"/>
                </a:ext>
              </a:extLst>
            </p:cNvPr>
            <p:cNvSpPr/>
            <p:nvPr/>
          </p:nvSpPr>
          <p:spPr>
            <a:xfrm>
              <a:off x="10813907" y="599049"/>
              <a:ext cx="1092591" cy="691663"/>
            </a:xfrm>
            <a:prstGeom prst="ellipse">
              <a:avLst/>
            </a:prstGeom>
            <a:noFill/>
            <a:ln w="635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77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DE0BA11-FD91-457F-AFE5-A4BA19AB37FE}"/>
              </a:ext>
            </a:extLst>
          </p:cNvPr>
          <p:cNvSpPr txBox="1"/>
          <p:nvPr/>
        </p:nvSpPr>
        <p:spPr>
          <a:xfrm>
            <a:off x="4316437" y="112541"/>
            <a:ext cx="3559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 Black" panose="020B0A04020102020204" pitchFamily="34" charset="0"/>
              </a:rPr>
              <a:t>Mobile Version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AAD32C-C960-4D48-856C-B164A530E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112541"/>
            <a:ext cx="3165231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F433A8-93D2-4538-A4C4-921B0964E8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51" y="112541"/>
            <a:ext cx="3165231" cy="5669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F07035-D2E1-4D82-AB9C-FB48DF111D42}"/>
              </a:ext>
            </a:extLst>
          </p:cNvPr>
          <p:cNvSpPr txBox="1"/>
          <p:nvPr/>
        </p:nvSpPr>
        <p:spPr>
          <a:xfrm>
            <a:off x="558018" y="5934595"/>
            <a:ext cx="35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“Chat” icon is coming above profile, so difficult to write.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1CEFE-FE62-4C05-9CF2-CDD6BAF83FE9}"/>
              </a:ext>
            </a:extLst>
          </p:cNvPr>
          <p:cNvSpPr txBox="1"/>
          <p:nvPr/>
        </p:nvSpPr>
        <p:spPr>
          <a:xfrm>
            <a:off x="8433581" y="5934595"/>
            <a:ext cx="3559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Image is not at center.</a:t>
            </a:r>
          </a:p>
        </p:txBody>
      </p:sp>
    </p:spTree>
    <p:extLst>
      <p:ext uri="{BB962C8B-B14F-4D97-AF65-F5344CB8AC3E}">
        <p14:creationId xmlns:p14="http://schemas.microsoft.com/office/powerpoint/2010/main" val="3793295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325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</dc:creator>
  <cp:lastModifiedBy>Vijay</cp:lastModifiedBy>
  <cp:revision>12</cp:revision>
  <dcterms:created xsi:type="dcterms:W3CDTF">2021-08-29T13:14:22Z</dcterms:created>
  <dcterms:modified xsi:type="dcterms:W3CDTF">2021-10-10T16:11:59Z</dcterms:modified>
</cp:coreProperties>
</file>